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64" r:id="rId8"/>
    <p:sldId id="259" r:id="rId9"/>
    <p:sldId id="266" r:id="rId10"/>
    <p:sldId id="265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341D-ED4A-4B41-AEE1-93ADC74F1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549444-5ED6-4C46-B3C1-8F3B0726E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35249-E7AE-488E-8572-59F28047B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38F93-EDB0-4DDF-BD68-7138449DE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B285D-2771-4CEF-9CC1-8266CC021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384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114E0-5655-4457-AB0E-5402A4E5F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9D931-204A-4992-8EF5-E59EA0ED1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2D253-5A2A-4ECE-98B7-97A250624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5C472-5509-43F3-88C1-CCAE357EF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505CB-467E-4788-A3B8-3EA67267B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027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4113DE-4892-434C-A45B-28DD5261C6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3AE94-E632-4C14-BAF6-AFF7436D4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D156F-4BC7-4A22-9F6C-BFF85E66D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E3B75-6601-48E4-B19A-362C128BF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940F2-61A7-4617-AB26-8AA2CA45D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771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9B846-20E3-4232-B704-6E295298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0FAB4-63AD-485C-BE28-CC510C63E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8A922-4C4C-4271-AF42-1BD81092B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321BD-2A72-483E-9146-FE9B1BDF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DBE8D-4262-4DE1-B87E-118C7787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95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D5891-EBD9-4FB1-BFC6-0D2A63D46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930D0-954A-4798-9423-53A6E3A36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0F246-B7CC-458A-8FF3-F84C6624E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55185-994D-4833-BE51-4377C96D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C8DB5-8381-4986-9218-A322461E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309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EC9F-5EAA-43D5-A66A-12612AE57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357B9-7909-407F-AF9D-E4A005DB0D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2999F8-ED27-494C-834D-E83016E56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136EAF-CC8B-435E-91B8-4C0C43DAB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4D50C-A70B-4DB7-AA45-EE4E6A9A6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7F2FD-25E9-4AFC-A942-F714F5B0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75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C869C-AFA4-43B8-A639-2FDE56131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77BA2-8D52-4F17-A878-D22339126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61233-40A2-4818-BC96-A52A51E02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8A8C90-7CD6-41D2-A94D-DFF4D4D645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A83A72-7428-4A4A-81BA-B2956A447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14DC1-CB81-425C-AB0E-4118BA660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98D624-3EDC-491F-9F35-5E51A5D3A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4BE35D-C787-4EF9-AB9B-0EFF8940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284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C58C3-4D2C-463C-A053-781A90BFC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73307F-0EF8-42C8-B2C3-B8DE9799C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E2E3D-06CB-4520-97E8-25088F4AD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0CEDF-C51E-4DE6-8417-4EB2CC614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054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25617E-F291-47AA-AC0D-90AFB0059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732FDE-5A0E-4FAC-A017-2CD8F842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059B5-459B-4B60-ABC2-4CBBECFAA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810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F9170-8794-4F67-81BE-0AA554FE1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AB614-D018-437F-AA79-9ED4B8CDA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C5786-1D01-4CBB-9DB8-DB31CBD8D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01247-DBFC-4447-8E1A-D85B0CC8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103B2A-221D-41D4-8982-C2BD25168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38FB-679F-46A5-930F-27D35479D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06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3D38-2789-4AF5-8C81-3C6F32E80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4EB8-8F06-46EF-8D6C-7C3EB866A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279ED-68EE-4775-8F97-2B9AA6770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A4F17-57AD-4329-81BA-4B2CC2A86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B2AB62-D724-4AAE-B511-550BC63C2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99C8C0-6554-4DB8-9D85-B6D73A790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686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395F7C-1EB4-4E37-BDD6-C25F0E76C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1F1FC-C328-4E71-B53E-4E42195E6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51AA3-4FBF-4195-B4BD-79396FDCF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9DD2F-C577-43EE-A87A-CBDAB6C9401D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250DF-78C8-42FA-9917-1F31D2B05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66BC4-00C8-4DF6-B36F-31B75A02B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D08D1-A96D-4AA4-A7BB-F173997C4F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692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3F4DC-BC07-4577-9000-A9454D2909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Föräldramöte 2/9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A0993-894C-4FA7-83BC-291C37B7B6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Eslövs IK F11 (2013)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BDEB28-04FA-40A5-865E-FE3655A2B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4423" y="120015"/>
            <a:ext cx="1782128" cy="251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4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7818-4100-44A1-9537-0699A5479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Övrigt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EA7FD-154D-4405-AB1A-F4EA4096E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Kontakt med ledare</a:t>
            </a:r>
          </a:p>
          <a:p>
            <a:pPr lvl="1"/>
            <a:r>
              <a:rPr lang="sv-SE"/>
              <a:t>Svarar på mejl/messenger/meddelande tisdag och torsdag.</a:t>
            </a:r>
          </a:p>
          <a:p>
            <a:pPr lvl="1"/>
            <a:r>
              <a:rPr lang="sv-SE"/>
              <a:t>Är det ngt akut, ring.</a:t>
            </a:r>
          </a:p>
          <a:p>
            <a:pPr marL="457200" lvl="1" indent="0">
              <a:buNone/>
            </a:pPr>
            <a:endParaRPr lang="sv-S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4F2F60-A515-4C4E-8CFD-4EC4B6D20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51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FE2D0-3ABD-456B-B7D8-AB157C6A4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Agenda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FBE2E-9254-48F7-A2CA-8E87D32FE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Säsongen</a:t>
            </a:r>
          </a:p>
          <a:p>
            <a:r>
              <a:rPr lang="sv-SE"/>
              <a:t>Träningar</a:t>
            </a:r>
          </a:p>
          <a:p>
            <a:r>
              <a:rPr lang="sv-SE"/>
              <a:t>Matcher</a:t>
            </a:r>
          </a:p>
          <a:p>
            <a:r>
              <a:rPr lang="sv-SE"/>
              <a:t>Budget/lagkassa</a:t>
            </a:r>
          </a:p>
          <a:p>
            <a:r>
              <a:rPr lang="sv-SE"/>
              <a:t>Föräldrarepresentant</a:t>
            </a:r>
          </a:p>
          <a:p>
            <a:r>
              <a:rPr lang="sv-SE"/>
              <a:t>Social/Cuper</a:t>
            </a:r>
          </a:p>
          <a:p>
            <a:r>
              <a:rPr lang="sv-SE"/>
              <a:t>Förälder</a:t>
            </a:r>
          </a:p>
          <a:p>
            <a:r>
              <a:rPr lang="sv-SE"/>
              <a:t>Övrigt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B79B4A-0C93-4C29-BAAE-5AD20AE284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07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8B5F6-7D67-4B49-9D12-EF5AFFC98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Säsongen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5ABBA-A181-4D63-AE6B-7030417BE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/>
              <a:t>Träningsstart 3/9, uppehåll v44, sista träning innan jullov 17/12. </a:t>
            </a:r>
          </a:p>
          <a:p>
            <a:r>
              <a:rPr lang="sv-SE" sz="1800"/>
              <a:t>Träningsstart 14/1, uppehåll påsklov v16 (14-21 april). Sista träning 24 april.</a:t>
            </a:r>
          </a:p>
          <a:p>
            <a:r>
              <a:rPr lang="sv-SE" sz="1800"/>
              <a:t>Beachhandboll träning brukar starta första veckan i juni och pågår fram till Åhus beach juli.</a:t>
            </a:r>
          </a:p>
          <a:p>
            <a:pPr lvl="1"/>
            <a:r>
              <a:rPr lang="sv-SE" sz="1400"/>
              <a:t>Träningstid får vi i slutet på maj</a:t>
            </a:r>
          </a:p>
          <a:p>
            <a:endParaRPr lang="sv-SE" sz="1800"/>
          </a:p>
          <a:p>
            <a:r>
              <a:rPr lang="sv-SE" sz="1800"/>
              <a:t>Inga cuper inplanerade för tillfället.</a:t>
            </a:r>
          </a:p>
          <a:p>
            <a:pPr marL="457200" lvl="1" indent="0">
              <a:buNone/>
            </a:pPr>
            <a:endParaRPr lang="sv-SE" sz="1400"/>
          </a:p>
          <a:p>
            <a:pPr marL="0" indent="0">
              <a:buNone/>
            </a:pPr>
            <a:endParaRPr lang="sv-SE" sz="1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DE4EBB-4F2A-4A28-B185-8F9AD81B5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0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FA6B7-12BA-419B-B25E-DEE75417D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Träning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A3869-7E39-40E2-82C9-31DAF09C9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/>
              <a:t>24 spelare i truppen – 3 tränare</a:t>
            </a:r>
          </a:p>
          <a:p>
            <a:r>
              <a:rPr lang="sv-SE" sz="1800"/>
              <a:t>Fokus på lag/samhörighet, indidviduell teknik, delvis spelförståelse – spel på storplan</a:t>
            </a:r>
          </a:p>
          <a:p>
            <a:pPr lvl="1"/>
            <a:r>
              <a:rPr lang="sv-SE" sz="1800"/>
              <a:t>Höja nivå – har gett effekt på matcher</a:t>
            </a:r>
          </a:p>
          <a:p>
            <a:pPr lvl="1"/>
            <a:r>
              <a:rPr lang="sv-SE" sz="1800"/>
              <a:t>Individuell utveckling – pusha hemifrån att alltid försöka göra bättre!</a:t>
            </a:r>
          </a:p>
          <a:p>
            <a:r>
              <a:rPr lang="sv-SE" sz="1800"/>
              <a:t>Uppsatt hår / inga örhänge / korta naglar / sportglasögon</a:t>
            </a:r>
          </a:p>
          <a:p>
            <a:r>
              <a:rPr lang="sv-SE" sz="1800"/>
              <a:t>Kom MÄTTA! till träningen, märks stor skillnad i energinivå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E0CF1A-C6FF-4E14-803D-2DA4BB40E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1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EE9FD-A60C-4E7C-BDE3-EFC5C5834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Matcher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C45A0-B5F2-4BEA-85CE-4E3534D24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/>
              <a:t>Säsongens första matcher 13/10 2024</a:t>
            </a:r>
          </a:p>
          <a:p>
            <a:r>
              <a:rPr lang="sv-SE" sz="1800"/>
              <a:t>Kom MÄTT till match – ingen frukost/lunch = ingen bra energi!</a:t>
            </a:r>
          </a:p>
          <a:p>
            <a:r>
              <a:rPr lang="sv-SE" sz="1800"/>
              <a:t>21 matcher under säsongen (7 lag, trippelmöte)</a:t>
            </a:r>
          </a:p>
          <a:p>
            <a:r>
              <a:rPr lang="sv-SE" sz="1800"/>
              <a:t>Flesta matcher dubbelmöte, alla kommer spela minst en match/helg i största möjliga mån. </a:t>
            </a:r>
          </a:p>
          <a:p>
            <a:pPr lvl="1"/>
            <a:r>
              <a:rPr lang="sv-SE" sz="1800"/>
              <a:t>Träningsnärvaro -  prestera på träningen!</a:t>
            </a:r>
          </a:p>
          <a:p>
            <a:pPr marL="0" indent="0">
              <a:buNone/>
            </a:pPr>
            <a:endParaRPr lang="sv-SE" sz="1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6F35F4-03D6-498B-A1F8-FE99F0939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217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1875-F2EC-49AC-B495-0F10F2317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2E4DD-1228-4EE9-B9F3-3E1F67154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1600" b="1"/>
              <a:t>Saldo aug 2023 ca 6000kr</a:t>
            </a:r>
          </a:p>
          <a:p>
            <a:r>
              <a:rPr lang="sv-SE" sz="1600"/>
              <a:t>Försäljningar / Inkomster</a:t>
            </a:r>
          </a:p>
          <a:p>
            <a:pPr marL="457200" lvl="1" indent="0">
              <a:buNone/>
            </a:pPr>
            <a:r>
              <a:rPr lang="sv-SE" sz="1200"/>
              <a:t>Korv	Sålt för	47475</a:t>
            </a:r>
          </a:p>
          <a:p>
            <a:pPr marL="457200" lvl="1" indent="0">
              <a:buNone/>
            </a:pPr>
            <a:r>
              <a:rPr lang="sv-SE" sz="1200"/>
              <a:t>	Förtjänst laget	9590 </a:t>
            </a:r>
          </a:p>
          <a:p>
            <a:pPr marL="457200" lvl="1" indent="0">
              <a:buNone/>
            </a:pPr>
            <a:r>
              <a:rPr lang="sv-SE" sz="1200"/>
              <a:t>Bingolotto	16400</a:t>
            </a:r>
          </a:p>
          <a:p>
            <a:pPr marL="457200" lvl="1" indent="0">
              <a:buNone/>
            </a:pPr>
            <a:r>
              <a:rPr lang="sv-SE" sz="1200"/>
              <a:t>	Förtjänst	6500 </a:t>
            </a:r>
          </a:p>
          <a:p>
            <a:pPr marL="457200" lvl="1" indent="0">
              <a:buNone/>
            </a:pPr>
            <a:r>
              <a:rPr lang="sv-SE" sz="1200"/>
              <a:t>New body	</a:t>
            </a:r>
          </a:p>
          <a:p>
            <a:pPr marL="457200" lvl="1" indent="0">
              <a:buNone/>
            </a:pPr>
            <a:r>
              <a:rPr lang="sv-SE" sz="1200"/>
              <a:t>	Förtjänst	9000kr </a:t>
            </a:r>
            <a:endParaRPr lang="sv-SE" sz="200"/>
          </a:p>
          <a:p>
            <a:r>
              <a:rPr lang="sv-SE" sz="1600"/>
              <a:t>Utgifter</a:t>
            </a:r>
          </a:p>
          <a:p>
            <a:pPr lvl="1"/>
            <a:r>
              <a:rPr lang="sv-SE" sz="1200"/>
              <a:t>Åhus beach 6130</a:t>
            </a:r>
          </a:p>
          <a:p>
            <a:pPr lvl="1"/>
            <a:r>
              <a:rPr lang="sv-SE" sz="1200"/>
              <a:t>Sjöholmen 3710</a:t>
            </a:r>
          </a:p>
          <a:p>
            <a:pPr lvl="1"/>
            <a:r>
              <a:rPr lang="sv-SE" sz="1200"/>
              <a:t>Andys burger 1400</a:t>
            </a:r>
          </a:p>
          <a:p>
            <a:pPr lvl="1"/>
            <a:r>
              <a:rPr lang="sv-SE" sz="1200"/>
              <a:t>Bohus Cup 7000kr (7400kr gästkort ledare + 2000 anm))</a:t>
            </a:r>
          </a:p>
          <a:p>
            <a:r>
              <a:rPr lang="sv-SE" sz="1600" b="1"/>
              <a:t>Saldo 2/9 2024 ca 11410kr</a:t>
            </a:r>
          </a:p>
          <a:p>
            <a:r>
              <a:rPr lang="sv-SE" sz="1600"/>
              <a:t>Kassan används till/Sociala sammankomster/Anmälningsavgift cuper/Ledarkort cuper</a:t>
            </a:r>
          </a:p>
          <a:p>
            <a:pPr marL="457200" lvl="1" indent="0">
              <a:buNone/>
            </a:pPr>
            <a:r>
              <a:rPr lang="sv-SE" sz="1600"/>
              <a:t> </a:t>
            </a:r>
          </a:p>
          <a:p>
            <a:pPr marL="1371600" lvl="3" indent="0">
              <a:buNone/>
            </a:pPr>
            <a:endParaRPr lang="sv-SE" sz="1600"/>
          </a:p>
          <a:p>
            <a:pPr marL="914400" lvl="2" indent="0">
              <a:buNone/>
            </a:pPr>
            <a:endParaRPr lang="sv-SE" sz="1600"/>
          </a:p>
          <a:p>
            <a:pPr lvl="2"/>
            <a:endParaRPr lang="sv-SE" sz="16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5D9CB5-1431-4BAC-8987-91FD03D65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68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7E22-1747-4AD3-AD23-59B7FE3DB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Föräldrarepr.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B5AAF-B61A-440A-A111-E5F190E90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/>
              <a:t>Kioskvecka v.11 &amp; v.46</a:t>
            </a:r>
          </a:p>
          <a:p>
            <a:r>
              <a:rPr lang="sv-SE"/>
              <a:t>Vi kommer att sälja bingolotto och korvlådor</a:t>
            </a:r>
          </a:p>
          <a:p>
            <a:r>
              <a:rPr lang="sv-SE"/>
              <a:t>Övrig försäljning </a:t>
            </a:r>
          </a:p>
          <a:p>
            <a:pPr lvl="1"/>
            <a:r>
              <a:rPr lang="sv-SE"/>
              <a:t>Det kommer att kallas till ett separat möte där ni föräldrar gemensamt kommer besulta om vi skall ha några egna frösäljnignar inom laget. F-representant Janica håller i möte men viktigt att alla är delaktiga.</a:t>
            </a:r>
          </a:p>
          <a:p>
            <a:endParaRPr lang="sv-SE"/>
          </a:p>
          <a:p>
            <a:r>
              <a:rPr lang="sv-SE" sz="2000"/>
              <a:t>Kassan ses som gemensam – alla bidrar efter sin förmåga och alla använder. </a:t>
            </a:r>
          </a:p>
          <a:p>
            <a:r>
              <a:rPr lang="sv-SE" sz="2000"/>
              <a:t>Vid cuper likt Åhus Beach finns möjlighet för de som deltar att tjäna ihop en extra summa som då går till de tjejer som deltar i cupen. T ex New body försäljning – pengarna som kommer in i kassan blir då öronmärkta för de som deltar i cupen och går till att betala anmälningsavgift till cupen.</a:t>
            </a:r>
          </a:p>
          <a:p>
            <a:pPr lvl="1"/>
            <a:r>
              <a:rPr lang="sv-SE" sz="1600"/>
              <a:t>Välja att inte sälja – betalar då sin del av anmälningsavgiften.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2A7CC6-27DB-4964-A446-1FAEE5CF4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3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72174-5593-4845-8E62-78ED047E8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Socialt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73DAA-DAA4-4FD4-AFDE-37375E9D2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/>
              <a:t>Kick off dag i Stehag 21/9</a:t>
            </a:r>
          </a:p>
          <a:p>
            <a:r>
              <a:rPr lang="sv-SE" sz="1800"/>
              <a:t>9-15 (fika + lunch)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C887FC-4214-4416-8E1A-7A34D2B14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787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4F2F60-A515-4C4E-8CFD-4EC4B6D20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353" y="188595"/>
            <a:ext cx="1759268" cy="24876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7B7818-4100-44A1-9537-0699A5479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Från klubben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EA7FD-154D-4405-AB1A-F4EA4096E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2400"/>
              <a:t>Klubben har skapat en föräldramatris som samtliga lag skall </a:t>
            </a:r>
          </a:p>
          <a:p>
            <a:pPr marL="0" indent="0">
              <a:buNone/>
            </a:pPr>
            <a:r>
              <a:rPr lang="sv-SE" sz="2400"/>
              <a:t>fylla i. Vi har nästan fyllt alla rader i vår, BRA jobbat föräldrarna!</a:t>
            </a:r>
          </a:p>
          <a:p>
            <a:r>
              <a:rPr lang="sv-SE" sz="2400"/>
              <a:t>Föräldrarepresentant</a:t>
            </a:r>
          </a:p>
          <a:p>
            <a:pPr lvl="1"/>
            <a:r>
              <a:rPr lang="sv-SE" sz="2000"/>
              <a:t>Janica Hartler, Tobias Petersson</a:t>
            </a:r>
          </a:p>
          <a:p>
            <a:r>
              <a:rPr lang="sv-SE" sz="2400"/>
              <a:t>Kioskansvarig</a:t>
            </a:r>
          </a:p>
          <a:p>
            <a:pPr lvl="1"/>
            <a:r>
              <a:rPr lang="sv-SE" sz="2000"/>
              <a:t>Daniel Sörenssen Klang, Annika Ekdahl</a:t>
            </a:r>
          </a:p>
          <a:p>
            <a:r>
              <a:rPr lang="sv-SE" sz="2400"/>
              <a:t>Arrangemansggruppen</a:t>
            </a:r>
          </a:p>
          <a:p>
            <a:pPr lvl="1"/>
            <a:r>
              <a:rPr lang="sv-SE" sz="2000"/>
              <a:t>Anna Andersson  </a:t>
            </a:r>
          </a:p>
          <a:p>
            <a:r>
              <a:rPr lang="sv-SE" sz="2400"/>
              <a:t>Matchansvarig /funktionärsschema</a:t>
            </a:r>
          </a:p>
          <a:p>
            <a:pPr lvl="1"/>
            <a:r>
              <a:rPr lang="sv-SE" sz="2000"/>
              <a:t>Christin Persson</a:t>
            </a:r>
          </a:p>
          <a:p>
            <a:r>
              <a:rPr lang="sv-SE" sz="2400"/>
              <a:t>Kassör</a:t>
            </a:r>
          </a:p>
          <a:p>
            <a:pPr lvl="1"/>
            <a:r>
              <a:rPr lang="sv-SE" sz="2000"/>
              <a:t>Jörgen Thulin </a:t>
            </a:r>
          </a:p>
          <a:p>
            <a:pPr marL="0" indent="0">
              <a:buNone/>
            </a:pPr>
            <a:endParaRPr lang="sv-SE" sz="2400"/>
          </a:p>
        </p:txBody>
      </p:sp>
    </p:spTree>
    <p:extLst>
      <p:ext uri="{BB962C8B-B14F-4D97-AF65-F5344CB8AC3E}">
        <p14:creationId xmlns:p14="http://schemas.microsoft.com/office/powerpoint/2010/main" val="252928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492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Föräldramöte 2/9 2024</vt:lpstr>
      <vt:lpstr>Agenda  </vt:lpstr>
      <vt:lpstr>Säsongen </vt:lpstr>
      <vt:lpstr>Träning </vt:lpstr>
      <vt:lpstr>Matcher </vt:lpstr>
      <vt:lpstr>Budget</vt:lpstr>
      <vt:lpstr>Föräldrarepr.</vt:lpstr>
      <vt:lpstr>Socialt </vt:lpstr>
      <vt:lpstr>Från klubben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12/2 2024</dc:title>
  <dc:creator>Hansson Johanna</dc:creator>
  <cp:lastModifiedBy>Hansson Johanna</cp:lastModifiedBy>
  <cp:revision>26</cp:revision>
  <dcterms:created xsi:type="dcterms:W3CDTF">2024-02-12T15:35:07Z</dcterms:created>
  <dcterms:modified xsi:type="dcterms:W3CDTF">2024-09-12T08:59:44Z</dcterms:modified>
</cp:coreProperties>
</file>